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926E-A00E-4038-87DA-4C012A7F72BA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F708-AB1B-4974-B305-BB8D1C762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DA6E-F40B-4E77-B0FF-95C9947F8D7C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065C-B5E2-4588-BFB9-3E1D088A4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B626-5837-4D24-94FF-4A999A8A41D6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A75A-0D78-4E95-949E-13EFA0B3B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89F3-0A48-415B-ACDE-0A4FE5074B55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6917-ECBE-4120-8320-79B5F62B0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CA22-105D-49D3-9C6D-7D7090C3CE9D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F0B4-9B8E-4076-96B7-112D1EBEB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B11A-C143-4306-88DC-F2B24C590421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1A17-FEA9-4216-9178-4583C37A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0CCA-E9E2-4227-9A9A-09C0912F7A64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BA04-AAA4-4B7D-9DCE-5BA2EB0F8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CEBC-86F3-4AB9-ADFB-938F762200E2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3B7A-5913-44AC-BCA3-A17550645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64BB-E97F-47CF-AB3E-EC584868E268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B9D49-0C76-49CD-836F-C9E2AE85E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6580-20EC-41CB-BB73-E50D08275FA1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71E7-B4A5-4A11-A145-63E610C48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2F81-9790-42F4-8FD9-B43EC0559A27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71C2-27F5-40D6-9748-516336461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0479C-AF6E-456C-B843-1B7BA7E655CA}" type="datetimeFigureOut">
              <a:rPr lang="en-US"/>
              <a:pPr>
                <a:defRPr/>
              </a:pPr>
              <a:t>11/19/2008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29D7EA-EDA2-4A39-9EDE-25736F49A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video" Target="file:///C:\Users\holtzapple\Documents\Cornell%202008\PMT\Data%2011092008\3039\Bunch4\distfile3039bunch4turns50.wmv" TargetMode="External"/><Relationship Id="rId7" Type="http://schemas.openxmlformats.org/officeDocument/2006/relationships/image" Target="../media/image4.png"/><Relationship Id="rId2" Type="http://schemas.openxmlformats.org/officeDocument/2006/relationships/video" Target="file:///C:\Users\holtzapple\Documents\Cornell%202008\PMT\Data%2011092008\5000%20turn%20data\3039-5k\Sigmafile3039.wmv" TargetMode="External"/><Relationship Id="rId1" Type="http://schemas.openxmlformats.org/officeDocument/2006/relationships/video" Target="file:///C:\Users\holtzapple\Documents\Cornell%202008\PMT\Data%2011092008\5000%20turn%20data\3039-5k\Meanfile03039.wmv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video" Target="file:///C:\Users\holtzapple\Documents\Cornell%202008\PMT\Data%2011092008\3039\Bunch27\Distfile3039bunch27_50turns.wmv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ltzapple\Documents\Cornell%202008\PMT\Data%2011092008\5000%20turn%20data\3041-5k\Sigmafile03041.wmv" TargetMode="External"/><Relationship Id="rId1" Type="http://schemas.openxmlformats.org/officeDocument/2006/relationships/video" Target="file:///C:\Users\holtzapple\Documents\Cornell%202008\PMT\Data%2011092008\5000%20turn%20data\3041-5k\Meanfile03041.wmv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oltzapple\Documents\Cornell%202008\PMT\Data%2011092008\5000%20turn%20data\3043-5k\Sigmafile3043.wmv" TargetMode="External"/><Relationship Id="rId1" Type="http://schemas.openxmlformats.org/officeDocument/2006/relationships/video" Target="file:///C:\Users\holtzapple\Documents\Cornell%202008\PMT\Data%2011092008\5000%20turn%20data\3043-5k\Meanfile3043.wm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sm3039_3041_304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929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bsm3039_3041_3043Normaliz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71437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7010400" y="2362200"/>
            <a:ext cx="2133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PMT vertical beam size for 45 bunch train at various bunch current.</a:t>
            </a:r>
          </a:p>
          <a:p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Measurements made on 11/9/2008.</a:t>
            </a:r>
          </a:p>
          <a:p>
            <a:pPr>
              <a:buFont typeface="Arial" charset="0"/>
              <a:buChar char="•"/>
            </a:pP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Resolution correction of 170</a:t>
            </a:r>
            <a:r>
              <a:rPr lang="en-US" sz="1400">
                <a:latin typeface="Symbol" pitchFamily="18" charset="2"/>
              </a:rPr>
              <a:t>m</a:t>
            </a:r>
            <a:r>
              <a:rPr lang="en-US" sz="1400">
                <a:latin typeface="Calibri" pitchFamily="34" charset="0"/>
              </a:rPr>
              <a:t>m included in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anfile0303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igmafile3039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3352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486400" y="76200"/>
            <a:ext cx="2713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File 3039 I=0.75mA/bunch </a:t>
            </a:r>
          </a:p>
        </p:txBody>
      </p:sp>
      <p:pic>
        <p:nvPicPr>
          <p:cNvPr id="3077" name="Picture 7" descr="bsm23e_paw_03039_mod_curbk_wt_results_meanfreq_3Dplot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0000" y="381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distfile3039bunch4turns50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781800" y="34290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Distfile3039bunch27_50turns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5143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4267200" y="3276600"/>
            <a:ext cx="2743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Turn-by-turn results for 5k turns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Mean </a:t>
            </a:r>
            <a:r>
              <a:rPr lang="en-US" sz="1400" dirty="0">
                <a:latin typeface="Calibri" pitchFamily="34" charset="0"/>
              </a:rPr>
              <a:t>position (</a:t>
            </a:r>
            <a:r>
              <a:rPr lang="en-US" sz="1400" dirty="0" smtClean="0">
                <a:latin typeface="Calibri" pitchFamily="34" charset="0"/>
              </a:rPr>
              <a:t>movie-double click to start)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34" charset="0"/>
              </a:rPr>
              <a:t>Beam Size (movie)</a:t>
            </a:r>
          </a:p>
          <a:p>
            <a:pPr>
              <a:buFont typeface="Arial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34" charset="0"/>
              </a:rPr>
              <a:t>FFT mean position</a:t>
            </a:r>
          </a:p>
          <a:p>
            <a:pPr>
              <a:buFont typeface="Arial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34" charset="0"/>
              </a:rPr>
              <a:t>Unstable bunch (bunch27-movie)</a:t>
            </a:r>
          </a:p>
          <a:p>
            <a:pPr>
              <a:buFont typeface="Arial" charset="0"/>
              <a:buChar char="•"/>
            </a:pP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latin typeface="Calibri" pitchFamily="34" charset="0"/>
              </a:rPr>
              <a:t>Stable bunch (bunch 4-movie)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3581400" y="28194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733800" y="4343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638800" y="3124200"/>
            <a:ext cx="15240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72200" y="47244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5715000"/>
            <a:ext cx="2057400" cy="268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6019800" y="0"/>
            <a:ext cx="242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File 3041 I=1mA/bunch </a:t>
            </a:r>
          </a:p>
        </p:txBody>
      </p:sp>
      <p:pic>
        <p:nvPicPr>
          <p:cNvPr id="5" name="Meanfile0304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igmafile03041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bsm23e_paw_03041_mod_curbk_wt_results_meanfreq_3Dpl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04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5334000" y="3276600"/>
            <a:ext cx="3276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Turn-by-turn results for 5k turns</a:t>
            </a:r>
          </a:p>
          <a:p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Mean position (movie)</a:t>
            </a:r>
          </a:p>
          <a:p>
            <a:pPr>
              <a:buFont typeface="Arial" charset="0"/>
              <a:buChar char="•"/>
            </a:pP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Beam Size (movie)</a:t>
            </a:r>
          </a:p>
          <a:p>
            <a:pPr>
              <a:buFont typeface="Arial" charset="0"/>
              <a:buChar char="•"/>
            </a:pP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FFT mean position</a:t>
            </a:r>
          </a:p>
          <a:p>
            <a:pPr>
              <a:buFont typeface="Arial" charset="0"/>
              <a:buChar char="•"/>
            </a:pPr>
            <a:endParaRPr lang="en-US" sz="1400"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962400" y="26670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114800" y="4343400"/>
            <a:ext cx="1295400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591300" y="3009900"/>
            <a:ext cx="2057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248400" y="0"/>
            <a:ext cx="2713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File 3043 I=1.25mA/bunch </a:t>
            </a:r>
          </a:p>
        </p:txBody>
      </p:sp>
      <p:pic>
        <p:nvPicPr>
          <p:cNvPr id="5" name="Meanfile304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igmafile3043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bsm23e_paw_03043_mod_curbk_wt_results_meanfreq_3Dpl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048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5257800" y="3581400"/>
            <a:ext cx="2819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Turn-by-turn results for 5k turns</a:t>
            </a:r>
          </a:p>
          <a:p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Mean position (movie)</a:t>
            </a:r>
          </a:p>
          <a:p>
            <a:pPr>
              <a:buFont typeface="Arial" charset="0"/>
              <a:buChar char="•"/>
            </a:pP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Beam Size (movie)</a:t>
            </a:r>
          </a:p>
          <a:p>
            <a:pPr>
              <a:buFont typeface="Arial" charset="0"/>
              <a:buChar char="•"/>
            </a:pP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FFT mean position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810000" y="28194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114800" y="46482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477000" y="3276600"/>
            <a:ext cx="2057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qxnorm7363_737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0200"/>
            <a:ext cx="7086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qynorm7363_737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866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086600" y="2514600"/>
            <a:ext cx="2057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Vertical/horizontal tunes for 45 bunch train at various bunch current.</a:t>
            </a:r>
          </a:p>
          <a:p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 Measurements made on 11/9/2008.</a:t>
            </a:r>
          </a:p>
          <a:p>
            <a:pPr>
              <a:buFont typeface="Arial" charset="0"/>
              <a:buChar char="•"/>
            </a:pPr>
            <a:endParaRPr lang="en-US" sz="1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latin typeface="Calibri" pitchFamily="34" charset="0"/>
              </a:rPr>
              <a:t> Shown here is the mean tune shift from bunch 1 along the 45 bunch train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nesPMT_vs_B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185"/>
            <a:ext cx="9144000" cy="5408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62000"/>
            <a:ext cx="534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between PMT and BPM vertical tunes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146</Words>
  <Application>Microsoft Office PowerPoint</Application>
  <PresentationFormat>On-screen Show (4:3)</PresentationFormat>
  <Paragraphs>38</Paragraphs>
  <Slides>6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Alfred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holtzapple</dc:creator>
  <cp:lastModifiedBy>holtzapple</cp:lastModifiedBy>
  <cp:revision>27</cp:revision>
  <dcterms:created xsi:type="dcterms:W3CDTF">2008-11-17T05:39:12Z</dcterms:created>
  <dcterms:modified xsi:type="dcterms:W3CDTF">2008-11-19T20:05:38Z</dcterms:modified>
</cp:coreProperties>
</file>