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4" r:id="rId11"/>
    <p:sldId id="263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43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-120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/>
              <a:t>9/20/17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5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/>
              <a:t>9/20/17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6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/>
              <a:t>9/20/17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5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/>
              <a:t>9/20/17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26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/>
              <a:t>9/20/17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7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/>
              <a:t>9/20/17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/>
              <a:t>9/20/17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0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/>
              <a:t>9/20/17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1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/>
              <a:t>9/20/17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9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/>
              <a:t>9/20/17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7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BB4C-E6A5-4170-BE69-749D326003E0}" type="datetimeFigureOut">
              <a:rPr lang="en-US" smtClean="0"/>
              <a:t>9/20/17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F5AF-4828-40AC-96F5-19ECFC80B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65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7BB4C-E6A5-4170-BE69-749D326003E0}" type="datetimeFigureOut">
              <a:rPr lang="en-US" smtClean="0"/>
              <a:t>9/20/17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7F5AF-4828-40AC-96F5-19ECFC80B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2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485" y="358979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FRACTIONAL ARC TEST</a:t>
            </a:r>
            <a:br>
              <a:rPr lang="en-US" sz="4900" dirty="0" smtClean="0"/>
            </a:br>
            <a:r>
              <a:rPr lang="en-US" sz="4900" dirty="0" smtClean="0"/>
              <a:t>GIRDER DESIGN REVIEW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6" y="257437"/>
            <a:ext cx="2860500" cy="1048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8" y="2261363"/>
            <a:ext cx="3186984" cy="11627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64" y="263482"/>
            <a:ext cx="38481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0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2090058"/>
            <a:ext cx="11563693" cy="4035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886" y="805543"/>
            <a:ext cx="309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Deflection Analysis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26457" y="1436915"/>
            <a:ext cx="217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-QF, BD = 100 lb. Ea (actual weight 91 lb.)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2227944"/>
            <a:ext cx="217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-BDH = 15 lb.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43828" y="1393372"/>
            <a:ext cx="241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-Supported by Rexroth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4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2971"/>
            <a:ext cx="12192516" cy="612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3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82" y="13"/>
            <a:ext cx="6271736" cy="694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305" y="1012557"/>
            <a:ext cx="5760752" cy="5235473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7" idx="2"/>
          </p:cNvCxnSpPr>
          <p:nvPr/>
        </p:nvCxnSpPr>
        <p:spPr>
          <a:xfrm>
            <a:off x="8545552" y="1335722"/>
            <a:ext cx="1670266" cy="16489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49669" y="689391"/>
            <a:ext cx="3591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Locate mount for FARO survey arm. </a:t>
            </a:r>
          </a:p>
          <a:p>
            <a:r>
              <a:rPr lang="en-US" dirty="0" smtClean="0"/>
              <a:t>Used to survey magnets in 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4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0" y="943429"/>
            <a:ext cx="4953347" cy="3817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24" y="290655"/>
            <a:ext cx="5035872" cy="3991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0313" y="566057"/>
            <a:ext cx="23092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FRACTIONAL ARC TEST  GIRDER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080450" y="123370"/>
            <a:ext cx="1596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PROTOTYPE GIRDER</a:t>
            </a:r>
            <a:endParaRPr lang="en-US" sz="11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3143" y="5072743"/>
            <a:ext cx="4651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Same design except 6’’ longer to accommodate half magnet BDH</a:t>
            </a:r>
            <a:endParaRPr lang="en-US" dirty="0"/>
          </a:p>
        </p:txBody>
      </p:sp>
      <p:pic>
        <p:nvPicPr>
          <p:cNvPr id="5122" name="Picture 2" descr="C:\Users\mahler\AppData\Local\Microsoft\Windows\Temporary Internet Files\Content.Outlook\H1ZA0TON\IMG_0442.JPG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88270" y="4111034"/>
            <a:ext cx="3068542" cy="230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56" y="943428"/>
            <a:ext cx="4953347" cy="38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7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09" y="220295"/>
            <a:ext cx="7183891" cy="6528847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4840515" y="4209143"/>
            <a:ext cx="312057" cy="624113"/>
          </a:xfrm>
          <a:prstGeom prst="upArrow">
            <a:avLst>
              <a:gd name="adj1" fmla="val 31396"/>
              <a:gd name="adj2" fmla="val 871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Up Arrow 7"/>
          <p:cNvSpPr/>
          <p:nvPr/>
        </p:nvSpPr>
        <p:spPr>
          <a:xfrm rot="10800000">
            <a:off x="4833258" y="4971143"/>
            <a:ext cx="312057" cy="624113"/>
          </a:xfrm>
          <a:prstGeom prst="upArrow">
            <a:avLst>
              <a:gd name="adj1" fmla="val 31396"/>
              <a:gd name="adj2" fmla="val 871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Up Arrow 8"/>
          <p:cNvSpPr/>
          <p:nvPr/>
        </p:nvSpPr>
        <p:spPr>
          <a:xfrm rot="3739632">
            <a:off x="6770915" y="500742"/>
            <a:ext cx="312057" cy="624113"/>
          </a:xfrm>
          <a:prstGeom prst="upArrow">
            <a:avLst>
              <a:gd name="adj1" fmla="val 31396"/>
              <a:gd name="adj2" fmla="val 871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 rot="14609381">
            <a:off x="6023429" y="870858"/>
            <a:ext cx="312057" cy="624113"/>
          </a:xfrm>
          <a:prstGeom prst="upArrow">
            <a:avLst>
              <a:gd name="adj1" fmla="val 31396"/>
              <a:gd name="adj2" fmla="val 871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Up Arrow 10"/>
          <p:cNvSpPr/>
          <p:nvPr/>
        </p:nvSpPr>
        <p:spPr>
          <a:xfrm rot="8228542">
            <a:off x="11393715" y="820056"/>
            <a:ext cx="312057" cy="624113"/>
          </a:xfrm>
          <a:prstGeom prst="upArrow">
            <a:avLst>
              <a:gd name="adj1" fmla="val 31396"/>
              <a:gd name="adj2" fmla="val 871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Up Arrow 11"/>
          <p:cNvSpPr/>
          <p:nvPr/>
        </p:nvSpPr>
        <p:spPr>
          <a:xfrm rot="19019891">
            <a:off x="10776858" y="166914"/>
            <a:ext cx="312057" cy="624113"/>
          </a:xfrm>
          <a:prstGeom prst="upArrow">
            <a:avLst>
              <a:gd name="adj1" fmla="val 31396"/>
              <a:gd name="adj2" fmla="val 871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18465" y="4381549"/>
            <a:ext cx="928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+2’’</a:t>
            </a:r>
          </a:p>
          <a:p>
            <a:r>
              <a:rPr lang="en-US" sz="3200" dirty="0" smtClean="0"/>
              <a:t>-2’’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319485" y="188686"/>
            <a:ext cx="1357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± ∞’’</a:t>
            </a:r>
          </a:p>
          <a:p>
            <a:r>
              <a:rPr lang="en-US" sz="1100" dirty="0" smtClean="0"/>
              <a:t>(T-bolt slides in slot)</a:t>
            </a:r>
            <a:endParaRPr 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11146971" y="239485"/>
            <a:ext cx="1045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± .5’’</a:t>
            </a:r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6843486" y="3490686"/>
            <a:ext cx="914400" cy="820057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203372" y="5057051"/>
            <a:ext cx="914400" cy="820057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9" y="3777434"/>
            <a:ext cx="3743325" cy="2828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5" y="642537"/>
            <a:ext cx="3682314" cy="279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2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14597" cy="382441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591697" y="2850292"/>
            <a:ext cx="650789" cy="9061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454875" y="3010931"/>
            <a:ext cx="630194" cy="7825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31525" y="3048000"/>
            <a:ext cx="955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±.25’’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227"/>
            <a:ext cx="6909332" cy="311443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2611393" y="4621427"/>
            <a:ext cx="16477" cy="52722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603157" y="5453450"/>
            <a:ext cx="8237" cy="59312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01115" y="4955059"/>
            <a:ext cx="955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±.13’’</a:t>
            </a:r>
            <a:endParaRPr lang="en-US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408" y="601361"/>
            <a:ext cx="5138592" cy="4161395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10733903" y="4374292"/>
            <a:ext cx="543697" cy="4942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9440563" y="4514335"/>
            <a:ext cx="551934" cy="1647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029569" y="4271318"/>
            <a:ext cx="955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±.5’’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511144" y="5493657"/>
            <a:ext cx="421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Each magnet is supported on three points with three tie-down bolts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12" y="537029"/>
            <a:ext cx="10058400" cy="5697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599" y="261257"/>
            <a:ext cx="298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Chamber location/mounting</a:t>
            </a:r>
            <a:endParaRPr lang="en-US" u="sng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83027" y="1598141"/>
            <a:ext cx="708454" cy="9391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3741" y="955589"/>
            <a:ext cx="289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angles (blue) locate BPMs with shoulder screws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111578" y="963827"/>
            <a:ext cx="424248" cy="9597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58498" y="152400"/>
            <a:ext cx="4996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angles (yellow) just provide support. Have oversized holes to allow for small misalignment of  BPMs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346724" y="1614617"/>
            <a:ext cx="1771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Chamber is fixed in location on plate.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6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1" y="774442"/>
            <a:ext cx="9513630" cy="4374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599" y="261257"/>
            <a:ext cx="298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Water Tubing</a:t>
            </a:r>
            <a:endParaRPr lang="en-US" u="sng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58097" y="3715265"/>
            <a:ext cx="757881" cy="21830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3235" y="5934670"/>
            <a:ext cx="249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Water hoses and beam instrumentation cable feed through 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60" y="5198076"/>
            <a:ext cx="3836130" cy="159536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7430530" y="6409039"/>
            <a:ext cx="889686" cy="2471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61296" y="6461219"/>
            <a:ext cx="272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Brass water manifold</a:t>
            </a:r>
          </a:p>
        </p:txBody>
      </p:sp>
    </p:spTree>
    <p:extLst>
      <p:ext uri="{BB962C8B-B14F-4D97-AF65-F5344CB8AC3E}">
        <p14:creationId xmlns:p14="http://schemas.microsoft.com/office/powerpoint/2010/main" val="72173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99" y="3439886"/>
            <a:ext cx="5101525" cy="355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4" y="58058"/>
            <a:ext cx="6677837" cy="3595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953" y="171431"/>
            <a:ext cx="320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Survey/Shipment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977787" y="825598"/>
            <a:ext cx="37646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Cornell ships vacuum chamber to BNL.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BNL assembles magnets and chamber to plate.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BNL ships assembly at left to Cornell (un-surveyed).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Cornell receives Rexroth stand assembly from outside vendor.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Cornell joins plate to Rexroth stand.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Cornell </a:t>
            </a:r>
            <a:r>
              <a:rPr lang="en-US" dirty="0"/>
              <a:t>does </a:t>
            </a:r>
            <a:r>
              <a:rPr lang="en-US" dirty="0" smtClean="0"/>
              <a:t>survey </a:t>
            </a:r>
            <a:r>
              <a:rPr lang="en-US" dirty="0"/>
              <a:t>and positioning of magnets relative to </a:t>
            </a:r>
            <a:r>
              <a:rPr lang="en-US" dirty="0" smtClean="0"/>
              <a:t>chamber.</a:t>
            </a:r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Cornell surveys/positions stand and plate into ring.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891848" y="362466"/>
            <a:ext cx="3402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Workflow</a:t>
            </a:r>
            <a:endParaRPr lang="en-US" sz="28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573437" y="4070888"/>
            <a:ext cx="135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53" y="4058763"/>
            <a:ext cx="1947481" cy="75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29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2"/>
            <a:ext cx="11968001" cy="602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82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2"/>
            <a:ext cx="12155715" cy="611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09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237</Words>
  <Application>Microsoft Macintosh PowerPoint</Application>
  <PresentationFormat>Custom</PresentationFormat>
  <Paragraphs>41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FRACTIONAL ARC TEST GIRDER DESIGN REVIEW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FRACTIONAL ARC TEST (FAT) GIRDER DESIGN REVIEW</dc:title>
  <dc:creator>Trabocchi, Steven</dc:creator>
  <cp:lastModifiedBy>Rob Michnoff</cp:lastModifiedBy>
  <cp:revision>40</cp:revision>
  <dcterms:created xsi:type="dcterms:W3CDTF">2017-09-13T19:16:46Z</dcterms:created>
  <dcterms:modified xsi:type="dcterms:W3CDTF">2017-09-20T12:47:54Z</dcterms:modified>
</cp:coreProperties>
</file>