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9232900" cy="147066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AE10"/>
    <a:srgbClr val="271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2" autoAdjust="0"/>
    <p:restoredTop sz="94660"/>
  </p:normalViewPr>
  <p:slideViewPr>
    <p:cSldViewPr>
      <p:cViewPr>
        <p:scale>
          <a:sx n="200" d="100"/>
          <a:sy n="200" d="100"/>
        </p:scale>
        <p:origin x="6904" y="1952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1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5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3"/>
            <a:ext cx="1023366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3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8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400474"/>
            <a:ext cx="8689975" cy="858456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4"/>
            <a:ext cx="5114132" cy="688022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8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4129-2CA0-47C5-BAD5-5057720B49E6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06697-AEC8-407C-899B-C1AAB8130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2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676"/>
            <a:ext cx="15458338" cy="770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4001750" y="4319587"/>
            <a:ext cx="533400" cy="30480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2718449">
            <a:off x="13932306" y="3818352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FA-GD01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168437" y="5100638"/>
            <a:ext cx="623888" cy="13335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941116">
            <a:off x="14392295" y="4548826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FA-GD02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168437" y="5848350"/>
            <a:ext cx="657695" cy="9525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5400000">
            <a:off x="14418819" y="5417510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FA-GD03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6722084">
            <a:off x="14401201" y="6249130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FA-GD04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596284" y="6953250"/>
            <a:ext cx="438803" cy="471488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593314">
            <a:off x="13985506" y="6993264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044488" y="7277100"/>
            <a:ext cx="300037" cy="619125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9473748">
            <a:off x="13373650" y="7570782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2401550" y="7429500"/>
            <a:ext cx="123825" cy="704850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20476989">
            <a:off x="12703182" y="8031893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1706225" y="7541502"/>
            <a:ext cx="47625" cy="707148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1155130">
            <a:off x="11840733" y="8144590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TA-GD04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987087" y="7479589"/>
            <a:ext cx="23813" cy="716674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028326" y="8203673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TA-GD05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92829" y="8211769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TA-GD06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9525000" y="74676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525000" y="8516779"/>
            <a:ext cx="709194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ZA-GD01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8763000" y="74676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775974" y="8516779"/>
            <a:ext cx="6728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ZA-GD02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620000" y="7436726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32774" y="8516779"/>
            <a:ext cx="6728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ZB-GD02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70974" y="8516779"/>
            <a:ext cx="6728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ZB-GD01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564200" y="7486919"/>
            <a:ext cx="3038" cy="718869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86288" y="8164527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3824288" y="7463107"/>
            <a:ext cx="30300" cy="737918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859350" y="8183602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033714" y="7372350"/>
            <a:ext cx="133349" cy="809625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516382">
            <a:off x="3105150" y="8154976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286000" y="7229622"/>
            <a:ext cx="209550" cy="759632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143310">
            <a:off x="2300634" y="8030249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TB-GD04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1524000" y="6929440"/>
            <a:ext cx="438150" cy="467922"/>
          </a:xfrm>
          <a:prstGeom prst="line">
            <a:avLst/>
          </a:prstGeom>
          <a:ln w="127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094050">
            <a:off x="1423210" y="7623793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TB-GD05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3058846">
            <a:off x="867182" y="7007135"/>
            <a:ext cx="672826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TB-GD06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762000" y="5840140"/>
            <a:ext cx="685800" cy="103461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4379330">
            <a:off x="425587" y="6282232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FB-GD01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85800" y="5100638"/>
            <a:ext cx="700088" cy="10953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5400000">
            <a:off x="454876" y="5390007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FB-GD02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896146" y="4236286"/>
            <a:ext cx="704054" cy="388101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6303778">
            <a:off x="415749" y="4519004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FB-GD03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7866874">
            <a:off x="787474" y="3738939"/>
            <a:ext cx="672826" cy="2462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FB-GD04</a:t>
            </a:r>
            <a:endParaRPr lang="en-US" sz="1000" b="1" dirty="0">
              <a:solidFill>
                <a:schemeClr val="bg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3488184" y="4266670"/>
            <a:ext cx="608816" cy="246221"/>
            <a:chOff x="10615612" y="822080"/>
            <a:chExt cx="608816" cy="246221"/>
          </a:xfrm>
        </p:grpSpPr>
        <p:sp>
          <p:nvSpPr>
            <p:cNvPr id="71" name="Oval 70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3792984" y="4761399"/>
            <a:ext cx="608816" cy="251315"/>
            <a:chOff x="11811000" y="782148"/>
            <a:chExt cx="608816" cy="251315"/>
          </a:xfrm>
        </p:grpSpPr>
        <p:sp>
          <p:nvSpPr>
            <p:cNvPr id="79" name="Oval 7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3869184" y="5403713"/>
            <a:ext cx="608816" cy="251315"/>
            <a:chOff x="11811000" y="782148"/>
            <a:chExt cx="608816" cy="251315"/>
          </a:xfrm>
        </p:grpSpPr>
        <p:sp>
          <p:nvSpPr>
            <p:cNvPr id="85" name="Oval 84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3762826" y="5960434"/>
            <a:ext cx="608816" cy="246221"/>
            <a:chOff x="10615612" y="822080"/>
            <a:chExt cx="608816" cy="246221"/>
          </a:xfrm>
        </p:grpSpPr>
        <p:sp>
          <p:nvSpPr>
            <p:cNvPr id="88" name="Oval 87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954000" y="6987685"/>
            <a:ext cx="608816" cy="251315"/>
            <a:chOff x="11811000" y="782148"/>
            <a:chExt cx="608816" cy="251315"/>
          </a:xfrm>
        </p:grpSpPr>
        <p:sp>
          <p:nvSpPr>
            <p:cNvPr id="91" name="Oval 90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377060" y="7216886"/>
            <a:ext cx="608816" cy="246221"/>
            <a:chOff x="10615612" y="822080"/>
            <a:chExt cx="608816" cy="246221"/>
          </a:xfrm>
        </p:grpSpPr>
        <p:sp>
          <p:nvSpPr>
            <p:cNvPr id="94" name="Oval 93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0287000" y="7373779"/>
            <a:ext cx="608816" cy="246221"/>
            <a:chOff x="10615612" y="822080"/>
            <a:chExt cx="608816" cy="246221"/>
          </a:xfrm>
        </p:grpSpPr>
        <p:sp>
          <p:nvSpPr>
            <p:cNvPr id="97" name="Oval 96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0989467" y="7353931"/>
            <a:ext cx="608816" cy="251315"/>
            <a:chOff x="11811000" y="782148"/>
            <a:chExt cx="608816" cy="251315"/>
          </a:xfrm>
        </p:grpSpPr>
        <p:sp>
          <p:nvSpPr>
            <p:cNvPr id="103" name="Oval 102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1725274" y="7313176"/>
            <a:ext cx="608816" cy="251315"/>
            <a:chOff x="11811000" y="782148"/>
            <a:chExt cx="608816" cy="251315"/>
          </a:xfrm>
        </p:grpSpPr>
        <p:sp>
          <p:nvSpPr>
            <p:cNvPr id="106" name="Oval 105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8839984" y="7356230"/>
            <a:ext cx="608816" cy="251315"/>
            <a:chOff x="11811000" y="782148"/>
            <a:chExt cx="608816" cy="251315"/>
          </a:xfrm>
        </p:grpSpPr>
        <p:sp>
          <p:nvSpPr>
            <p:cNvPr id="109" name="Oval 10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016878" y="7322015"/>
            <a:ext cx="608816" cy="246221"/>
            <a:chOff x="10615612" y="822080"/>
            <a:chExt cx="608816" cy="246221"/>
          </a:xfrm>
        </p:grpSpPr>
        <p:sp>
          <p:nvSpPr>
            <p:cNvPr id="112" name="Oval 111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539420" y="7366137"/>
            <a:ext cx="608816" cy="251315"/>
            <a:chOff x="11811000" y="782148"/>
            <a:chExt cx="608816" cy="251315"/>
          </a:xfrm>
        </p:grpSpPr>
        <p:sp>
          <p:nvSpPr>
            <p:cNvPr id="127" name="Oval 126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96784" y="7315200"/>
            <a:ext cx="608816" cy="251315"/>
            <a:chOff x="11811000" y="782148"/>
            <a:chExt cx="608816" cy="251315"/>
          </a:xfrm>
        </p:grpSpPr>
        <p:sp>
          <p:nvSpPr>
            <p:cNvPr id="130" name="Oval 129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577022" y="7368685"/>
            <a:ext cx="608816" cy="251315"/>
            <a:chOff x="11811000" y="782148"/>
            <a:chExt cx="608816" cy="251315"/>
          </a:xfrm>
        </p:grpSpPr>
        <p:sp>
          <p:nvSpPr>
            <p:cNvPr id="133" name="Oval 132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21810" y="7328188"/>
            <a:ext cx="608816" cy="246221"/>
            <a:chOff x="10615612" y="822080"/>
            <a:chExt cx="608816" cy="246221"/>
          </a:xfrm>
        </p:grpSpPr>
        <p:sp>
          <p:nvSpPr>
            <p:cNvPr id="136" name="Oval 135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923360" y="7335347"/>
            <a:ext cx="608816" cy="251315"/>
            <a:chOff x="11811000" y="782148"/>
            <a:chExt cx="608816" cy="251315"/>
          </a:xfrm>
        </p:grpSpPr>
        <p:sp>
          <p:nvSpPr>
            <p:cNvPr id="139" name="Oval 13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201184" y="7297579"/>
            <a:ext cx="608816" cy="246221"/>
            <a:chOff x="10615612" y="822080"/>
            <a:chExt cx="608816" cy="246221"/>
          </a:xfrm>
        </p:grpSpPr>
        <p:sp>
          <p:nvSpPr>
            <p:cNvPr id="142" name="Oval 141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552544" y="7184971"/>
            <a:ext cx="608816" cy="251315"/>
            <a:chOff x="11811000" y="782148"/>
            <a:chExt cx="608816" cy="251315"/>
          </a:xfrm>
        </p:grpSpPr>
        <p:sp>
          <p:nvSpPr>
            <p:cNvPr id="145" name="Oval 144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40964" y="6506656"/>
            <a:ext cx="608816" cy="246221"/>
            <a:chOff x="10615612" y="822080"/>
            <a:chExt cx="608816" cy="246221"/>
          </a:xfrm>
        </p:grpSpPr>
        <p:sp>
          <p:nvSpPr>
            <p:cNvPr id="148" name="Oval 147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143000" y="5920885"/>
            <a:ext cx="608816" cy="251315"/>
            <a:chOff x="11811000" y="782148"/>
            <a:chExt cx="608816" cy="251315"/>
          </a:xfrm>
        </p:grpSpPr>
        <p:sp>
          <p:nvSpPr>
            <p:cNvPr id="151" name="Oval 150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143392" y="5378068"/>
            <a:ext cx="608816" cy="251315"/>
            <a:chOff x="11811000" y="782148"/>
            <a:chExt cx="608816" cy="251315"/>
          </a:xfrm>
        </p:grpSpPr>
        <p:sp>
          <p:nvSpPr>
            <p:cNvPr id="154" name="Oval 153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619135" y="4314143"/>
            <a:ext cx="608816" cy="246221"/>
            <a:chOff x="10615612" y="822080"/>
            <a:chExt cx="608816" cy="246221"/>
          </a:xfrm>
        </p:grpSpPr>
        <p:sp>
          <p:nvSpPr>
            <p:cNvPr id="160" name="Oval 159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281323" y="4798402"/>
            <a:ext cx="608816" cy="251315"/>
            <a:chOff x="11811000" y="782148"/>
            <a:chExt cx="608816" cy="251315"/>
          </a:xfrm>
        </p:grpSpPr>
        <p:sp>
          <p:nvSpPr>
            <p:cNvPr id="163" name="Oval 162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2362984" y="3025285"/>
            <a:ext cx="608816" cy="251315"/>
            <a:chOff x="11887200" y="782148"/>
            <a:chExt cx="608816" cy="251315"/>
          </a:xfrm>
        </p:grpSpPr>
        <p:sp>
          <p:nvSpPr>
            <p:cNvPr id="184" name="Oval 183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118872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CT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12725400" y="3048000"/>
            <a:ext cx="608816" cy="251315"/>
            <a:chOff x="11887200" y="782148"/>
            <a:chExt cx="608816" cy="251315"/>
          </a:xfrm>
        </p:grpSpPr>
        <p:sp>
          <p:nvSpPr>
            <p:cNvPr id="211" name="Oval 210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18872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CT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0321304" y="2394837"/>
            <a:ext cx="608816" cy="246221"/>
            <a:chOff x="10615612" y="822080"/>
            <a:chExt cx="608816" cy="246221"/>
          </a:xfrm>
        </p:grpSpPr>
        <p:sp>
          <p:nvSpPr>
            <p:cNvPr id="226" name="Oval 225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0804514" y="2246984"/>
            <a:ext cx="608816" cy="251315"/>
            <a:chOff x="11811000" y="782148"/>
            <a:chExt cx="608816" cy="251315"/>
          </a:xfrm>
        </p:grpSpPr>
        <p:sp>
          <p:nvSpPr>
            <p:cNvPr id="229" name="Oval 22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1582400" y="2133600"/>
            <a:ext cx="608816" cy="246221"/>
            <a:chOff x="10616004" y="822080"/>
            <a:chExt cx="608816" cy="246221"/>
          </a:xfrm>
        </p:grpSpPr>
        <p:sp>
          <p:nvSpPr>
            <p:cNvPr id="235" name="Oval 234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0616004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IP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1963400" y="2041533"/>
            <a:ext cx="608816" cy="246221"/>
            <a:chOff x="10616004" y="822080"/>
            <a:chExt cx="608816" cy="246221"/>
          </a:xfrm>
        </p:grpSpPr>
        <p:sp>
          <p:nvSpPr>
            <p:cNvPr id="238" name="Oval 237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10616004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IP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11278401" y="2209324"/>
            <a:ext cx="608816" cy="251315"/>
            <a:chOff x="11811000" y="782148"/>
            <a:chExt cx="608816" cy="251315"/>
          </a:xfrm>
        </p:grpSpPr>
        <p:sp>
          <p:nvSpPr>
            <p:cNvPr id="241" name="Oval 240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5487184" y="2971800"/>
            <a:ext cx="608816" cy="246221"/>
            <a:chOff x="10615612" y="822080"/>
            <a:chExt cx="608816" cy="246221"/>
          </a:xfrm>
        </p:grpSpPr>
        <p:sp>
          <p:nvSpPr>
            <p:cNvPr id="247" name="Oval 246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934984" y="3487579"/>
            <a:ext cx="608816" cy="246221"/>
            <a:chOff x="10615612" y="822080"/>
            <a:chExt cx="608816" cy="246221"/>
          </a:xfrm>
        </p:grpSpPr>
        <p:sp>
          <p:nvSpPr>
            <p:cNvPr id="250" name="Oval 249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6248400" y="3101485"/>
            <a:ext cx="608816" cy="251315"/>
            <a:chOff x="11811000" y="782148"/>
            <a:chExt cx="608816" cy="251315"/>
          </a:xfrm>
        </p:grpSpPr>
        <p:sp>
          <p:nvSpPr>
            <p:cNvPr id="256" name="Oval 255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4724400" y="2286000"/>
            <a:ext cx="608816" cy="246221"/>
            <a:chOff x="10615612" y="822080"/>
            <a:chExt cx="608816" cy="246221"/>
          </a:xfrm>
        </p:grpSpPr>
        <p:sp>
          <p:nvSpPr>
            <p:cNvPr id="259" name="Oval 258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3810784" y="2057400"/>
            <a:ext cx="608816" cy="246221"/>
            <a:chOff x="10615612" y="822080"/>
            <a:chExt cx="608816" cy="246221"/>
          </a:xfrm>
        </p:grpSpPr>
        <p:sp>
          <p:nvSpPr>
            <p:cNvPr id="265" name="Oval 264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061561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11409" y="1399400"/>
            <a:ext cx="393591" cy="277000"/>
            <a:chOff x="1120462" y="152400"/>
            <a:chExt cx="393591" cy="277000"/>
          </a:xfrm>
        </p:grpSpPr>
        <p:sp>
          <p:nvSpPr>
            <p:cNvPr id="298" name="Oval 297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5157880" y="2274432"/>
            <a:ext cx="608816" cy="251315"/>
            <a:chOff x="11811000" y="782148"/>
            <a:chExt cx="608816" cy="251315"/>
          </a:xfrm>
        </p:grpSpPr>
        <p:sp>
          <p:nvSpPr>
            <p:cNvPr id="308" name="Oval 307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775714" y="4191000"/>
            <a:ext cx="4297710" cy="1873110"/>
            <a:chOff x="5600712" y="220250"/>
            <a:chExt cx="4297710" cy="1873110"/>
          </a:xfrm>
        </p:grpSpPr>
        <p:sp>
          <p:nvSpPr>
            <p:cNvPr id="10" name="Rounded Rectangle 9"/>
            <p:cNvSpPr/>
            <p:nvPr/>
          </p:nvSpPr>
          <p:spPr>
            <a:xfrm>
              <a:off x="5600712" y="226933"/>
              <a:ext cx="4190688" cy="186642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389813" y="303134"/>
              <a:ext cx="608816" cy="246221"/>
              <a:chOff x="10615612" y="822080"/>
              <a:chExt cx="608816" cy="24622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0820400" y="838200"/>
                <a:ext cx="219440" cy="228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0615612" y="822080"/>
                <a:ext cx="6088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NT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399158" y="583426"/>
              <a:ext cx="608816" cy="251315"/>
              <a:chOff x="11811000" y="782148"/>
              <a:chExt cx="608816" cy="251315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2003699" y="803031"/>
                <a:ext cx="231164" cy="23043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1811000" y="782148"/>
                <a:ext cx="6088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chemeClr val="bg1"/>
                    </a:solidFill>
                  </a:rPr>
                  <a:t>C</a:t>
                </a:r>
                <a:r>
                  <a:rPr lang="en-US" sz="1000" b="1" dirty="0" smtClean="0">
                    <a:solidFill>
                      <a:schemeClr val="bg1"/>
                    </a:solidFill>
                  </a:rPr>
                  <a:t>T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7404896" y="894576"/>
              <a:ext cx="608816" cy="246221"/>
              <a:chOff x="10616004" y="822080"/>
              <a:chExt cx="608816" cy="246221"/>
            </a:xfrm>
          </p:grpSpPr>
          <p:sp>
            <p:nvSpPr>
              <p:cNvPr id="232" name="Oval 231"/>
              <p:cNvSpPr/>
              <p:nvPr/>
            </p:nvSpPr>
            <p:spPr>
              <a:xfrm>
                <a:off x="10820400" y="838200"/>
                <a:ext cx="219440" cy="228600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10616004" y="822080"/>
                <a:ext cx="6088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IP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02536" y="220250"/>
              <a:ext cx="1318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Gate Valves (11)</a:t>
              </a:r>
              <a:br>
                <a:rPr lang="en-US" sz="1200" dirty="0" smtClean="0">
                  <a:solidFill>
                    <a:srgbClr val="C00000"/>
                  </a:solidFill>
                </a:rPr>
              </a:br>
              <a:r>
                <a:rPr lang="en-US" sz="1200" dirty="0" smtClean="0">
                  <a:solidFill>
                    <a:srgbClr val="C00000"/>
                  </a:solidFill>
                </a:rPr>
                <a:t>10 RF shielded</a:t>
              </a:r>
              <a:br>
                <a:rPr lang="en-US" sz="1200" dirty="0" smtClean="0">
                  <a:solidFill>
                    <a:srgbClr val="C00000"/>
                  </a:solidFill>
                </a:rPr>
              </a:br>
              <a:r>
                <a:rPr lang="en-US" sz="1200" dirty="0" smtClean="0">
                  <a:solidFill>
                    <a:srgbClr val="C00000"/>
                  </a:solidFill>
                </a:rPr>
                <a:t>2 New to CBETA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920232" y="303134"/>
              <a:ext cx="17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NexTorr Pump (13+9)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937046" y="598816"/>
              <a:ext cx="17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CapaciTorr Pump (40)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7962912" y="903616"/>
              <a:ext cx="17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70C0"/>
                  </a:solidFill>
                </a:rPr>
                <a:t>Ion Pump (5)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grpSp>
          <p:nvGrpSpPr>
            <p:cNvPr id="328" name="Group 327"/>
            <p:cNvGrpSpPr/>
            <p:nvPr/>
          </p:nvGrpSpPr>
          <p:grpSpPr>
            <a:xfrm>
              <a:off x="7392196" y="1217534"/>
              <a:ext cx="608816" cy="246221"/>
              <a:chOff x="10612152" y="822080"/>
              <a:chExt cx="608816" cy="246221"/>
            </a:xfrm>
          </p:grpSpPr>
          <p:sp>
            <p:nvSpPr>
              <p:cNvPr id="329" name="Oval 328"/>
              <p:cNvSpPr/>
              <p:nvPr/>
            </p:nvSpPr>
            <p:spPr>
              <a:xfrm>
                <a:off x="10820400" y="838200"/>
                <a:ext cx="21944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extBox 329"/>
              <p:cNvSpPr txBox="1"/>
              <p:nvPr/>
            </p:nvSpPr>
            <p:spPr>
              <a:xfrm>
                <a:off x="10612152" y="822080"/>
                <a:ext cx="6088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GA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1" name="TextBox 330"/>
            <p:cNvSpPr txBox="1"/>
            <p:nvPr/>
          </p:nvSpPr>
          <p:spPr>
            <a:xfrm>
              <a:off x="7954064" y="1226574"/>
              <a:ext cx="1944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Ion and Pirani Gauges (10)</a:t>
              </a:r>
              <a:endParaRPr lang="en-US" sz="1200" dirty="0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9677400" y="2818685"/>
            <a:ext cx="608816" cy="246221"/>
            <a:chOff x="10612152" y="822080"/>
            <a:chExt cx="608816" cy="246221"/>
          </a:xfrm>
        </p:grpSpPr>
        <p:sp>
          <p:nvSpPr>
            <p:cNvPr id="333" name="Oval 332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11003737" y="2067913"/>
            <a:ext cx="608816" cy="246221"/>
            <a:chOff x="10612152" y="822080"/>
            <a:chExt cx="608816" cy="246221"/>
          </a:xfrm>
        </p:grpSpPr>
        <p:sp>
          <p:nvSpPr>
            <p:cNvPr id="336" name="Oval 335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2957873" y="3257478"/>
            <a:ext cx="608816" cy="246221"/>
            <a:chOff x="10612152" y="822080"/>
            <a:chExt cx="608816" cy="246221"/>
          </a:xfrm>
        </p:grpSpPr>
        <p:sp>
          <p:nvSpPr>
            <p:cNvPr id="339" name="Oval 338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5866616" y="2773538"/>
            <a:ext cx="608816" cy="246221"/>
            <a:chOff x="10612152" y="822080"/>
            <a:chExt cx="608816" cy="246221"/>
          </a:xfrm>
        </p:grpSpPr>
        <p:sp>
          <p:nvSpPr>
            <p:cNvPr id="342" name="Oval 341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143000" y="1828800"/>
            <a:ext cx="608816" cy="246221"/>
            <a:chOff x="10612152" y="822080"/>
            <a:chExt cx="608816" cy="246221"/>
          </a:xfrm>
        </p:grpSpPr>
        <p:sp>
          <p:nvSpPr>
            <p:cNvPr id="345" name="Oval 344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5990122" y="3260826"/>
            <a:ext cx="608816" cy="246221"/>
            <a:chOff x="10612152" y="822080"/>
            <a:chExt cx="608816" cy="246221"/>
          </a:xfrm>
        </p:grpSpPr>
        <p:sp>
          <p:nvSpPr>
            <p:cNvPr id="348" name="Oval 347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458867" y="5398951"/>
            <a:ext cx="608816" cy="246221"/>
            <a:chOff x="10612152" y="822080"/>
            <a:chExt cx="608816" cy="246221"/>
          </a:xfrm>
        </p:grpSpPr>
        <p:sp>
          <p:nvSpPr>
            <p:cNvPr id="351" name="Oval 350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13445656" y="4782282"/>
            <a:ext cx="608816" cy="246221"/>
            <a:chOff x="10612152" y="822080"/>
            <a:chExt cx="608816" cy="246221"/>
          </a:xfrm>
        </p:grpSpPr>
        <p:sp>
          <p:nvSpPr>
            <p:cNvPr id="354" name="Oval 353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TextBox 354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8113" y="7737984"/>
            <a:ext cx="1010837" cy="357134"/>
            <a:chOff x="138113" y="7814184"/>
            <a:chExt cx="1010837" cy="357134"/>
          </a:xfrm>
        </p:grpSpPr>
        <p:sp>
          <p:nvSpPr>
            <p:cNvPr id="7" name="Oval 6"/>
            <p:cNvSpPr/>
            <p:nvPr/>
          </p:nvSpPr>
          <p:spPr>
            <a:xfrm>
              <a:off x="138113" y="7814184"/>
              <a:ext cx="152400" cy="160271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5868" y="7894319"/>
              <a:ext cx="9130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(0,0)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8113" y="3472189"/>
            <a:ext cx="820357" cy="389860"/>
            <a:chOff x="138113" y="3548389"/>
            <a:chExt cx="820357" cy="389860"/>
          </a:xfrm>
        </p:grpSpPr>
        <p:sp>
          <p:nvSpPr>
            <p:cNvPr id="356" name="TextBox 355"/>
            <p:cNvSpPr txBox="1"/>
            <p:nvPr/>
          </p:nvSpPr>
          <p:spPr>
            <a:xfrm>
              <a:off x="252370" y="3548389"/>
              <a:ext cx="7061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(0,10m)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7" name="Oval 356"/>
            <p:cNvSpPr/>
            <p:nvPr/>
          </p:nvSpPr>
          <p:spPr>
            <a:xfrm>
              <a:off x="138113" y="3777978"/>
              <a:ext cx="152400" cy="160271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4159128" y="3460465"/>
            <a:ext cx="997347" cy="389860"/>
            <a:chOff x="138113" y="3548389"/>
            <a:chExt cx="997347" cy="389860"/>
          </a:xfrm>
        </p:grpSpPr>
        <p:sp>
          <p:nvSpPr>
            <p:cNvPr id="359" name="TextBox 358"/>
            <p:cNvSpPr txBox="1"/>
            <p:nvPr/>
          </p:nvSpPr>
          <p:spPr>
            <a:xfrm>
              <a:off x="252370" y="3548389"/>
              <a:ext cx="883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(10,10m)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60" name="Oval 359"/>
            <p:cNvSpPr/>
            <p:nvPr/>
          </p:nvSpPr>
          <p:spPr>
            <a:xfrm>
              <a:off x="138113" y="3777978"/>
              <a:ext cx="152400" cy="160271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8203589" y="3472188"/>
            <a:ext cx="997347" cy="389860"/>
            <a:chOff x="138113" y="3548389"/>
            <a:chExt cx="997347" cy="389860"/>
          </a:xfrm>
        </p:grpSpPr>
        <p:sp>
          <p:nvSpPr>
            <p:cNvPr id="362" name="TextBox 361"/>
            <p:cNvSpPr txBox="1"/>
            <p:nvPr/>
          </p:nvSpPr>
          <p:spPr>
            <a:xfrm>
              <a:off x="252370" y="3548389"/>
              <a:ext cx="8830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(20,10m)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63" name="Oval 362"/>
            <p:cNvSpPr/>
            <p:nvPr/>
          </p:nvSpPr>
          <p:spPr>
            <a:xfrm>
              <a:off x="138113" y="3777978"/>
              <a:ext cx="152400" cy="160271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7" name="Straight Connector 326"/>
          <p:cNvCxnSpPr/>
          <p:nvPr/>
        </p:nvCxnSpPr>
        <p:spPr>
          <a:xfrm>
            <a:off x="7924800" y="74676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TextBox 363"/>
          <p:cNvSpPr txBox="1"/>
          <p:nvPr/>
        </p:nvSpPr>
        <p:spPr>
          <a:xfrm>
            <a:off x="7937774" y="8516779"/>
            <a:ext cx="6728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ZA-GD03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65" name="TextBox 364"/>
          <p:cNvSpPr txBox="1"/>
          <p:nvPr/>
        </p:nvSpPr>
        <p:spPr>
          <a:xfrm rot="16200000">
            <a:off x="7433444" y="6744306"/>
            <a:ext cx="736492" cy="246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ZM-GD01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366" name="Straight Connector 365"/>
          <p:cNvCxnSpPr/>
          <p:nvPr/>
        </p:nvCxnSpPr>
        <p:spPr>
          <a:xfrm>
            <a:off x="6809617" y="73914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6019800" y="73914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>
            <a:off x="6934200" y="7543800"/>
            <a:ext cx="0" cy="716674"/>
          </a:xfrm>
          <a:prstGeom prst="line">
            <a:avLst/>
          </a:prstGeom>
          <a:ln w="12700"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5257800" y="8516779"/>
            <a:ext cx="672826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ZB-GD03</a:t>
            </a:r>
            <a:endParaRPr lang="en-US" sz="1000" b="1" dirty="0">
              <a:solidFill>
                <a:schemeClr val="bg1"/>
              </a:solidFill>
            </a:endParaRPr>
          </a:p>
        </p:txBody>
      </p:sp>
      <p:grpSp>
        <p:nvGrpSpPr>
          <p:cNvPr id="370" name="Group 369"/>
          <p:cNvGrpSpPr/>
          <p:nvPr/>
        </p:nvGrpSpPr>
        <p:grpSpPr>
          <a:xfrm>
            <a:off x="4572000" y="1988381"/>
            <a:ext cx="608816" cy="246221"/>
            <a:chOff x="10612152" y="822080"/>
            <a:chExt cx="608816" cy="246221"/>
          </a:xfrm>
        </p:grpSpPr>
        <p:sp>
          <p:nvSpPr>
            <p:cNvPr id="371" name="Oval 370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10612152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GA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13229833" y="4097786"/>
            <a:ext cx="608816" cy="276999"/>
            <a:chOff x="10730239" y="814753"/>
            <a:chExt cx="608816" cy="276999"/>
          </a:xfrm>
        </p:grpSpPr>
        <p:sp>
          <p:nvSpPr>
            <p:cNvPr id="374" name="Oval 373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13869184" y="5061837"/>
            <a:ext cx="608816" cy="276999"/>
            <a:chOff x="10730239" y="814753"/>
            <a:chExt cx="608816" cy="276999"/>
          </a:xfrm>
        </p:grpSpPr>
        <p:sp>
          <p:nvSpPr>
            <p:cNvPr id="377" name="Oval 376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13563600" y="6248400"/>
            <a:ext cx="608816" cy="276999"/>
            <a:chOff x="10730239" y="814753"/>
            <a:chExt cx="608816" cy="276999"/>
          </a:xfrm>
        </p:grpSpPr>
        <p:sp>
          <p:nvSpPr>
            <p:cNvPr id="380" name="Oval 379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12649200" y="7038201"/>
            <a:ext cx="608816" cy="276999"/>
            <a:chOff x="10730239" y="814753"/>
            <a:chExt cx="608816" cy="276999"/>
          </a:xfrm>
        </p:grpSpPr>
        <p:sp>
          <p:nvSpPr>
            <p:cNvPr id="383" name="Oval 382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11430784" y="7315200"/>
            <a:ext cx="608816" cy="276999"/>
            <a:chOff x="10730239" y="814753"/>
            <a:chExt cx="608816" cy="276999"/>
          </a:xfrm>
        </p:grpSpPr>
        <p:sp>
          <p:nvSpPr>
            <p:cNvPr id="386" name="Oval 385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9906000" y="7239000"/>
            <a:ext cx="608816" cy="276999"/>
            <a:chOff x="10730239" y="814753"/>
            <a:chExt cx="608816" cy="276999"/>
          </a:xfrm>
        </p:grpSpPr>
        <p:sp>
          <p:nvSpPr>
            <p:cNvPr id="389" name="Oval 388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8458200" y="7266801"/>
            <a:ext cx="608816" cy="276999"/>
            <a:chOff x="10730239" y="814753"/>
            <a:chExt cx="608816" cy="276999"/>
          </a:xfrm>
        </p:grpSpPr>
        <p:sp>
          <p:nvSpPr>
            <p:cNvPr id="392" name="Oval 391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6629400" y="7266801"/>
            <a:ext cx="608816" cy="276999"/>
            <a:chOff x="10730239" y="814753"/>
            <a:chExt cx="608816" cy="276999"/>
          </a:xfrm>
        </p:grpSpPr>
        <p:sp>
          <p:nvSpPr>
            <p:cNvPr id="395" name="Oval 394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953000" y="7239000"/>
            <a:ext cx="608816" cy="276999"/>
            <a:chOff x="10730239" y="814753"/>
            <a:chExt cx="608816" cy="276999"/>
          </a:xfrm>
        </p:grpSpPr>
        <p:sp>
          <p:nvSpPr>
            <p:cNvPr id="398" name="Oval 397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3581400" y="7239000"/>
            <a:ext cx="608816" cy="276999"/>
            <a:chOff x="10730239" y="814753"/>
            <a:chExt cx="608816" cy="276999"/>
          </a:xfrm>
        </p:grpSpPr>
        <p:sp>
          <p:nvSpPr>
            <p:cNvPr id="401" name="Oval 400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2209800" y="7010400"/>
            <a:ext cx="608816" cy="276999"/>
            <a:chOff x="10730239" y="814753"/>
            <a:chExt cx="608816" cy="276999"/>
          </a:xfrm>
        </p:grpSpPr>
        <p:sp>
          <p:nvSpPr>
            <p:cNvPr id="404" name="Oval 403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1371600" y="6248400"/>
            <a:ext cx="608816" cy="276999"/>
            <a:chOff x="10730239" y="814753"/>
            <a:chExt cx="608816" cy="276999"/>
          </a:xfrm>
        </p:grpSpPr>
        <p:sp>
          <p:nvSpPr>
            <p:cNvPr id="407" name="Oval 406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1219984" y="5057001"/>
            <a:ext cx="608816" cy="276999"/>
            <a:chOff x="10730239" y="814753"/>
            <a:chExt cx="608816" cy="276999"/>
          </a:xfrm>
        </p:grpSpPr>
        <p:sp>
          <p:nvSpPr>
            <p:cNvPr id="410" name="Oval 409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1753384" y="4114800"/>
            <a:ext cx="608816" cy="276999"/>
            <a:chOff x="10730239" y="814753"/>
            <a:chExt cx="608816" cy="276999"/>
          </a:xfrm>
        </p:grpSpPr>
        <p:sp>
          <p:nvSpPr>
            <p:cNvPr id="413" name="Oval 412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rgbClr val="BAAE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107302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SJ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91200" y="4876800"/>
            <a:ext cx="1851425" cy="288680"/>
            <a:chOff x="5791200" y="5257800"/>
            <a:chExt cx="1851425" cy="288680"/>
          </a:xfrm>
        </p:grpSpPr>
        <p:grpSp>
          <p:nvGrpSpPr>
            <p:cNvPr id="415" name="Group 414"/>
            <p:cNvGrpSpPr/>
            <p:nvPr/>
          </p:nvGrpSpPr>
          <p:grpSpPr>
            <a:xfrm>
              <a:off x="5791200" y="5269481"/>
              <a:ext cx="608816" cy="276999"/>
              <a:chOff x="10730239" y="814753"/>
              <a:chExt cx="608816" cy="276999"/>
            </a:xfrm>
          </p:grpSpPr>
          <p:sp>
            <p:nvSpPr>
              <p:cNvPr id="416" name="Oval 415"/>
              <p:cNvSpPr/>
              <p:nvPr/>
            </p:nvSpPr>
            <p:spPr>
              <a:xfrm>
                <a:off x="10881855" y="814753"/>
                <a:ext cx="266792" cy="274328"/>
              </a:xfrm>
              <a:prstGeom prst="ellipse">
                <a:avLst/>
              </a:prstGeom>
              <a:solidFill>
                <a:srgbClr val="BAAE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TextBox 416"/>
              <p:cNvSpPr txBox="1"/>
              <p:nvPr/>
            </p:nvSpPr>
            <p:spPr>
              <a:xfrm>
                <a:off x="10730239" y="814753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SJ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8" name="TextBox 417"/>
            <p:cNvSpPr txBox="1"/>
            <p:nvPr/>
          </p:nvSpPr>
          <p:spPr>
            <a:xfrm>
              <a:off x="6324600" y="5257800"/>
              <a:ext cx="1318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2">
                      <a:lumMod val="50000"/>
                    </a:schemeClr>
                  </a:solidFill>
                </a:rPr>
                <a:t>FFAG SJD JT (14)</a:t>
              </a:r>
              <a:endParaRPr lang="en-US" sz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91200" y="5181600"/>
            <a:ext cx="1905000" cy="283683"/>
            <a:chOff x="5791200" y="5659917"/>
            <a:chExt cx="1905000" cy="283683"/>
          </a:xfrm>
        </p:grpSpPr>
        <p:grpSp>
          <p:nvGrpSpPr>
            <p:cNvPr id="425" name="Group 424"/>
            <p:cNvGrpSpPr/>
            <p:nvPr/>
          </p:nvGrpSpPr>
          <p:grpSpPr>
            <a:xfrm>
              <a:off x="5791200" y="5666601"/>
              <a:ext cx="608816" cy="276999"/>
              <a:chOff x="9448800" y="561201"/>
              <a:chExt cx="608816" cy="276999"/>
            </a:xfrm>
          </p:grpSpPr>
          <p:sp>
            <p:nvSpPr>
              <p:cNvPr id="426" name="Oval 425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TextBox 426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8" name="TextBox 427"/>
            <p:cNvSpPr txBox="1"/>
            <p:nvPr/>
          </p:nvSpPr>
          <p:spPr>
            <a:xfrm>
              <a:off x="6378175" y="5659917"/>
              <a:ext cx="1318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2">
                      <a:lumMod val="50000"/>
                    </a:schemeClr>
                  </a:solidFill>
                </a:rPr>
                <a:t>FFAG Flanges (40)</a:t>
              </a:r>
              <a:endParaRPr lang="en-US" sz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343817" y="4523601"/>
            <a:ext cx="753183" cy="276999"/>
            <a:chOff x="13343817" y="4599801"/>
            <a:chExt cx="753183" cy="276999"/>
          </a:xfrm>
        </p:grpSpPr>
        <p:grpSp>
          <p:nvGrpSpPr>
            <p:cNvPr id="422" name="Group 421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23" name="Oval 422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32" name="Group 431"/>
          <p:cNvGrpSpPr/>
          <p:nvPr/>
        </p:nvGrpSpPr>
        <p:grpSpPr>
          <a:xfrm>
            <a:off x="13496217" y="5666601"/>
            <a:ext cx="753183" cy="276999"/>
            <a:chOff x="13343817" y="4599801"/>
            <a:chExt cx="753183" cy="276999"/>
          </a:xfrm>
        </p:grpSpPr>
        <p:grpSp>
          <p:nvGrpSpPr>
            <p:cNvPr id="433" name="Group 43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35" name="Oval 43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TextBox 43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4" name="TextBox 43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37" name="Group 436"/>
          <p:cNvGrpSpPr/>
          <p:nvPr/>
        </p:nvGrpSpPr>
        <p:grpSpPr>
          <a:xfrm rot="2744516">
            <a:off x="12977394" y="6552475"/>
            <a:ext cx="753183" cy="276999"/>
            <a:chOff x="13343817" y="4599801"/>
            <a:chExt cx="753183" cy="276999"/>
          </a:xfrm>
        </p:grpSpPr>
        <p:grpSp>
          <p:nvGrpSpPr>
            <p:cNvPr id="438" name="Group 43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40" name="Oval 43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TextBox 44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9" name="TextBox 43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42" name="Group 441"/>
          <p:cNvGrpSpPr/>
          <p:nvPr/>
        </p:nvGrpSpPr>
        <p:grpSpPr>
          <a:xfrm rot="4773251">
            <a:off x="11991926" y="7009839"/>
            <a:ext cx="753183" cy="276999"/>
            <a:chOff x="13343817" y="4599801"/>
            <a:chExt cx="753183" cy="276999"/>
          </a:xfrm>
        </p:grpSpPr>
        <p:grpSp>
          <p:nvGrpSpPr>
            <p:cNvPr id="443" name="Group 44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45" name="Oval 44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TextBox 44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4" name="TextBox 44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47" name="Group 446"/>
          <p:cNvGrpSpPr/>
          <p:nvPr/>
        </p:nvGrpSpPr>
        <p:grpSpPr>
          <a:xfrm rot="5400000">
            <a:off x="10610109" y="7028709"/>
            <a:ext cx="753183" cy="276999"/>
            <a:chOff x="13343817" y="4599801"/>
            <a:chExt cx="753183" cy="276999"/>
          </a:xfrm>
        </p:grpSpPr>
        <p:grpSp>
          <p:nvGrpSpPr>
            <p:cNvPr id="448" name="Group 44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50" name="Oval 44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TextBox 45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9" name="TextBox 44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52" name="Group 451"/>
          <p:cNvGrpSpPr/>
          <p:nvPr/>
        </p:nvGrpSpPr>
        <p:grpSpPr>
          <a:xfrm rot="5400000">
            <a:off x="9134508" y="7019892"/>
            <a:ext cx="753183" cy="276999"/>
            <a:chOff x="13343817" y="4599801"/>
            <a:chExt cx="753183" cy="276999"/>
          </a:xfrm>
        </p:grpSpPr>
        <p:grpSp>
          <p:nvGrpSpPr>
            <p:cNvPr id="453" name="Group 45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55" name="Oval 45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TextBox 45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4" name="TextBox 45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57" name="Group 456"/>
          <p:cNvGrpSpPr/>
          <p:nvPr/>
        </p:nvGrpSpPr>
        <p:grpSpPr>
          <a:xfrm rot="5400000">
            <a:off x="7409708" y="7019892"/>
            <a:ext cx="753183" cy="276999"/>
            <a:chOff x="13343817" y="4599801"/>
            <a:chExt cx="753183" cy="276999"/>
          </a:xfrm>
        </p:grpSpPr>
        <p:grpSp>
          <p:nvGrpSpPr>
            <p:cNvPr id="458" name="Group 45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60" name="Oval 45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TextBox 46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9" name="TextBox 45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62" name="Group 461"/>
          <p:cNvGrpSpPr/>
          <p:nvPr/>
        </p:nvGrpSpPr>
        <p:grpSpPr>
          <a:xfrm rot="5400000">
            <a:off x="5629308" y="7028709"/>
            <a:ext cx="753183" cy="276999"/>
            <a:chOff x="13343817" y="4599801"/>
            <a:chExt cx="753183" cy="276999"/>
          </a:xfrm>
        </p:grpSpPr>
        <p:grpSp>
          <p:nvGrpSpPr>
            <p:cNvPr id="463" name="Group 46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65" name="Oval 46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TextBox 46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4" name="TextBox 46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67" name="Group 466"/>
          <p:cNvGrpSpPr/>
          <p:nvPr/>
        </p:nvGrpSpPr>
        <p:grpSpPr>
          <a:xfrm rot="5400000">
            <a:off x="4181508" y="7104909"/>
            <a:ext cx="753183" cy="276999"/>
            <a:chOff x="13343817" y="4599801"/>
            <a:chExt cx="753183" cy="276999"/>
          </a:xfrm>
        </p:grpSpPr>
        <p:grpSp>
          <p:nvGrpSpPr>
            <p:cNvPr id="468" name="Group 46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70" name="Oval 46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TextBox 47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9" name="TextBox 46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72" name="Group 471"/>
          <p:cNvGrpSpPr/>
          <p:nvPr/>
        </p:nvGrpSpPr>
        <p:grpSpPr>
          <a:xfrm rot="5857283">
            <a:off x="2865186" y="7019892"/>
            <a:ext cx="753183" cy="276999"/>
            <a:chOff x="13343817" y="4599801"/>
            <a:chExt cx="753183" cy="276999"/>
          </a:xfrm>
        </p:grpSpPr>
        <p:grpSp>
          <p:nvGrpSpPr>
            <p:cNvPr id="473" name="Group 47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75" name="Oval 47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TextBox 47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4" name="TextBox 47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77" name="Group 476"/>
          <p:cNvGrpSpPr/>
          <p:nvPr/>
        </p:nvGrpSpPr>
        <p:grpSpPr>
          <a:xfrm rot="7837681">
            <a:off x="1863878" y="6480267"/>
            <a:ext cx="753183" cy="276999"/>
            <a:chOff x="13343817" y="4599801"/>
            <a:chExt cx="753183" cy="276999"/>
          </a:xfrm>
        </p:grpSpPr>
        <p:grpSp>
          <p:nvGrpSpPr>
            <p:cNvPr id="478" name="Group 47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80" name="Oval 47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TextBox 48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9" name="TextBox 47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82" name="Group 481"/>
          <p:cNvGrpSpPr/>
          <p:nvPr/>
        </p:nvGrpSpPr>
        <p:grpSpPr>
          <a:xfrm rot="21201232">
            <a:off x="1385099" y="5681455"/>
            <a:ext cx="753183" cy="276999"/>
            <a:chOff x="13343817" y="4599801"/>
            <a:chExt cx="753183" cy="276999"/>
          </a:xfrm>
        </p:grpSpPr>
        <p:grpSp>
          <p:nvGrpSpPr>
            <p:cNvPr id="483" name="Group 482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85" name="Oval 484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TextBox 485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4" name="TextBox 483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87" name="Group 486"/>
          <p:cNvGrpSpPr/>
          <p:nvPr/>
        </p:nvGrpSpPr>
        <p:grpSpPr>
          <a:xfrm rot="1495661">
            <a:off x="1537499" y="4606380"/>
            <a:ext cx="753183" cy="276999"/>
            <a:chOff x="13343817" y="4599801"/>
            <a:chExt cx="753183" cy="276999"/>
          </a:xfrm>
        </p:grpSpPr>
        <p:grpSp>
          <p:nvGrpSpPr>
            <p:cNvPr id="488" name="Group 487"/>
            <p:cNvGrpSpPr/>
            <p:nvPr/>
          </p:nvGrpSpPr>
          <p:grpSpPr>
            <a:xfrm>
              <a:off x="13488184" y="4599801"/>
              <a:ext cx="608816" cy="276999"/>
              <a:chOff x="9448800" y="561201"/>
              <a:chExt cx="608816" cy="276999"/>
            </a:xfrm>
          </p:grpSpPr>
          <p:sp>
            <p:nvSpPr>
              <p:cNvPr id="490" name="Oval 489"/>
              <p:cNvSpPr/>
              <p:nvPr/>
            </p:nvSpPr>
            <p:spPr>
              <a:xfrm>
                <a:off x="9571042" y="563872"/>
                <a:ext cx="395359" cy="27432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TextBox 490"/>
              <p:cNvSpPr txBox="1"/>
              <p:nvPr/>
            </p:nvSpPr>
            <p:spPr>
              <a:xfrm>
                <a:off x="9448800" y="561201"/>
                <a:ext cx="6088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bg1"/>
                    </a:solidFill>
                  </a:rPr>
                  <a:t>FLG</a:t>
                </a:r>
                <a:endParaRPr lang="en-US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9" name="TextBox 488"/>
            <p:cNvSpPr txBox="1"/>
            <p:nvPr/>
          </p:nvSpPr>
          <p:spPr>
            <a:xfrm>
              <a:off x="13343817" y="4599801"/>
              <a:ext cx="3721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2x</a:t>
              </a:r>
              <a:endParaRPr lang="en-US" sz="1200" dirty="0"/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13488184" y="6553200"/>
            <a:ext cx="608816" cy="251315"/>
            <a:chOff x="11811000" y="782148"/>
            <a:chExt cx="608816" cy="251315"/>
          </a:xfrm>
        </p:grpSpPr>
        <p:sp>
          <p:nvSpPr>
            <p:cNvPr id="493" name="Oval 492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7011184" y="7315200"/>
            <a:ext cx="608816" cy="251315"/>
            <a:chOff x="11811000" y="782148"/>
            <a:chExt cx="608816" cy="251315"/>
          </a:xfrm>
        </p:grpSpPr>
        <p:sp>
          <p:nvSpPr>
            <p:cNvPr id="496" name="Oval 495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8" name="Group 497"/>
          <p:cNvGrpSpPr/>
          <p:nvPr/>
        </p:nvGrpSpPr>
        <p:grpSpPr>
          <a:xfrm>
            <a:off x="1905000" y="6858000"/>
            <a:ext cx="608816" cy="251315"/>
            <a:chOff x="11811000" y="782148"/>
            <a:chExt cx="608816" cy="251315"/>
          </a:xfrm>
        </p:grpSpPr>
        <p:sp>
          <p:nvSpPr>
            <p:cNvPr id="499" name="Oval 49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1" name="Group 500"/>
          <p:cNvGrpSpPr/>
          <p:nvPr/>
        </p:nvGrpSpPr>
        <p:grpSpPr>
          <a:xfrm>
            <a:off x="11125984" y="3177685"/>
            <a:ext cx="608816" cy="251315"/>
            <a:chOff x="11887200" y="782148"/>
            <a:chExt cx="608816" cy="251315"/>
          </a:xfrm>
        </p:grpSpPr>
        <p:sp>
          <p:nvSpPr>
            <p:cNvPr id="502" name="Oval 501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TextBox 502"/>
            <p:cNvSpPr txBox="1"/>
            <p:nvPr/>
          </p:nvSpPr>
          <p:spPr>
            <a:xfrm>
              <a:off x="118872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CT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2832747" y="2684375"/>
            <a:ext cx="608816" cy="257420"/>
            <a:chOff x="10733891" y="809380"/>
            <a:chExt cx="608816" cy="257420"/>
          </a:xfrm>
        </p:grpSpPr>
        <p:sp>
          <p:nvSpPr>
            <p:cNvPr id="420" name="Oval 419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10733891" y="8093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 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 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9" name="Group 428"/>
          <p:cNvGrpSpPr/>
          <p:nvPr/>
        </p:nvGrpSpPr>
        <p:grpSpPr>
          <a:xfrm>
            <a:off x="12116584" y="2638180"/>
            <a:ext cx="608816" cy="257420"/>
            <a:chOff x="10733891" y="809380"/>
            <a:chExt cx="608816" cy="257420"/>
          </a:xfrm>
        </p:grpSpPr>
        <p:sp>
          <p:nvSpPr>
            <p:cNvPr id="430" name="Oval 429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10733891" y="8093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NT 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 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9" name="Group 518"/>
          <p:cNvGrpSpPr/>
          <p:nvPr/>
        </p:nvGrpSpPr>
        <p:grpSpPr>
          <a:xfrm>
            <a:off x="3658384" y="2568085"/>
            <a:ext cx="608816" cy="251315"/>
            <a:chOff x="11887200" y="782148"/>
            <a:chExt cx="608816" cy="251315"/>
          </a:xfrm>
        </p:grpSpPr>
        <p:sp>
          <p:nvSpPr>
            <p:cNvPr id="520" name="Oval 519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118872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CT </a:t>
              </a:r>
              <a:r>
                <a:rPr lang="en-US" sz="1000" b="1" dirty="0" smtClean="0">
                  <a:solidFill>
                    <a:srgbClr val="FF0000"/>
                  </a:solidFill>
                </a:rPr>
                <a:t>X4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1619135" y="1947919"/>
            <a:ext cx="608816" cy="246221"/>
            <a:chOff x="10616004" y="822080"/>
            <a:chExt cx="608816" cy="246221"/>
          </a:xfrm>
        </p:grpSpPr>
        <p:sp>
          <p:nvSpPr>
            <p:cNvPr id="526" name="Oval 525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10616004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IP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8" name="Group 527"/>
          <p:cNvGrpSpPr/>
          <p:nvPr/>
        </p:nvGrpSpPr>
        <p:grpSpPr>
          <a:xfrm>
            <a:off x="9601984" y="2390001"/>
            <a:ext cx="608816" cy="276999"/>
            <a:chOff x="10692139" y="814753"/>
            <a:chExt cx="608816" cy="276999"/>
          </a:xfrm>
        </p:grpSpPr>
        <p:sp>
          <p:nvSpPr>
            <p:cNvPr id="529" name="Oval 528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106921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5762926" y="2402799"/>
            <a:ext cx="608816" cy="276999"/>
            <a:chOff x="10692139" y="814753"/>
            <a:chExt cx="608816" cy="276999"/>
          </a:xfrm>
        </p:grpSpPr>
        <p:sp>
          <p:nvSpPr>
            <p:cNvPr id="532" name="Oval 531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TextBox 532"/>
            <p:cNvSpPr txBox="1"/>
            <p:nvPr/>
          </p:nvSpPr>
          <p:spPr>
            <a:xfrm>
              <a:off x="106921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4" name="Group 503"/>
          <p:cNvGrpSpPr/>
          <p:nvPr/>
        </p:nvGrpSpPr>
        <p:grpSpPr>
          <a:xfrm>
            <a:off x="6096784" y="2362200"/>
            <a:ext cx="608816" cy="246221"/>
            <a:chOff x="10616004" y="822080"/>
            <a:chExt cx="608816" cy="246221"/>
          </a:xfrm>
        </p:grpSpPr>
        <p:sp>
          <p:nvSpPr>
            <p:cNvPr id="505" name="Oval 504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10616004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IP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9373384" y="2362200"/>
            <a:ext cx="608816" cy="246221"/>
            <a:chOff x="10616004" y="822080"/>
            <a:chExt cx="608816" cy="246221"/>
          </a:xfrm>
        </p:grpSpPr>
        <p:sp>
          <p:nvSpPr>
            <p:cNvPr id="508" name="Oval 507"/>
            <p:cNvSpPr/>
            <p:nvPr/>
          </p:nvSpPr>
          <p:spPr>
            <a:xfrm>
              <a:off x="10820400" y="838200"/>
              <a:ext cx="219440" cy="228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10616004" y="822080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IP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2044809" y="1551800"/>
            <a:ext cx="393591" cy="277000"/>
            <a:chOff x="1120462" y="152400"/>
            <a:chExt cx="393591" cy="277000"/>
          </a:xfrm>
        </p:grpSpPr>
        <p:sp>
          <p:nvSpPr>
            <p:cNvPr id="511" name="Oval 510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3" name="Group 512"/>
          <p:cNvGrpSpPr/>
          <p:nvPr/>
        </p:nvGrpSpPr>
        <p:grpSpPr>
          <a:xfrm>
            <a:off x="3568809" y="1932800"/>
            <a:ext cx="393591" cy="277000"/>
            <a:chOff x="1120462" y="152400"/>
            <a:chExt cx="393591" cy="277000"/>
          </a:xfrm>
        </p:grpSpPr>
        <p:sp>
          <p:nvSpPr>
            <p:cNvPr id="514" name="Oval 513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59609" y="2618600"/>
            <a:ext cx="393591" cy="277000"/>
            <a:chOff x="1120462" y="152400"/>
            <a:chExt cx="393591" cy="277000"/>
          </a:xfrm>
        </p:grpSpPr>
        <p:sp>
          <p:nvSpPr>
            <p:cNvPr id="517" name="Oval 516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4" name="Group 533"/>
          <p:cNvGrpSpPr/>
          <p:nvPr/>
        </p:nvGrpSpPr>
        <p:grpSpPr>
          <a:xfrm>
            <a:off x="9452803" y="2615928"/>
            <a:ext cx="393591" cy="277000"/>
            <a:chOff x="1120462" y="152400"/>
            <a:chExt cx="393591" cy="277000"/>
          </a:xfrm>
        </p:grpSpPr>
        <p:sp>
          <p:nvSpPr>
            <p:cNvPr id="535" name="Oval 534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TextBox 535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11341209" y="2390000"/>
            <a:ext cx="393591" cy="277000"/>
            <a:chOff x="1120462" y="152400"/>
            <a:chExt cx="393591" cy="277000"/>
          </a:xfrm>
        </p:grpSpPr>
        <p:sp>
          <p:nvSpPr>
            <p:cNvPr id="538" name="Oval 537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TextBox 538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0" name="Group 539"/>
          <p:cNvGrpSpPr/>
          <p:nvPr/>
        </p:nvGrpSpPr>
        <p:grpSpPr>
          <a:xfrm>
            <a:off x="13496217" y="3617999"/>
            <a:ext cx="393591" cy="277000"/>
            <a:chOff x="1120462" y="152400"/>
            <a:chExt cx="393591" cy="277000"/>
          </a:xfrm>
        </p:grpSpPr>
        <p:sp>
          <p:nvSpPr>
            <p:cNvPr id="541" name="Oval 540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TextBox 541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3" name="Group 542"/>
          <p:cNvGrpSpPr/>
          <p:nvPr/>
        </p:nvGrpSpPr>
        <p:grpSpPr>
          <a:xfrm>
            <a:off x="1619135" y="3658033"/>
            <a:ext cx="393591" cy="277000"/>
            <a:chOff x="1120462" y="152400"/>
            <a:chExt cx="393591" cy="277000"/>
          </a:xfrm>
        </p:grpSpPr>
        <p:sp>
          <p:nvSpPr>
            <p:cNvPr id="544" name="Oval 543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TextBox 544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6" name="Group 545"/>
          <p:cNvGrpSpPr/>
          <p:nvPr/>
        </p:nvGrpSpPr>
        <p:grpSpPr>
          <a:xfrm>
            <a:off x="5883947" y="4267200"/>
            <a:ext cx="393591" cy="277000"/>
            <a:chOff x="1120462" y="152400"/>
            <a:chExt cx="393591" cy="277000"/>
          </a:xfrm>
        </p:grpSpPr>
        <p:sp>
          <p:nvSpPr>
            <p:cNvPr id="547" name="Oval 546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TextBox 547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9" name="Group 548"/>
          <p:cNvGrpSpPr/>
          <p:nvPr/>
        </p:nvGrpSpPr>
        <p:grpSpPr>
          <a:xfrm>
            <a:off x="5791200" y="4495800"/>
            <a:ext cx="608816" cy="276999"/>
            <a:chOff x="10692139" y="814753"/>
            <a:chExt cx="608816" cy="276999"/>
          </a:xfrm>
        </p:grpSpPr>
        <p:sp>
          <p:nvSpPr>
            <p:cNvPr id="550" name="Oval 549"/>
            <p:cNvSpPr/>
            <p:nvPr/>
          </p:nvSpPr>
          <p:spPr>
            <a:xfrm>
              <a:off x="10881855" y="814753"/>
              <a:ext cx="266792" cy="27432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TextBox 550"/>
            <p:cNvSpPr txBox="1"/>
            <p:nvPr/>
          </p:nvSpPr>
          <p:spPr>
            <a:xfrm>
              <a:off x="10692139" y="814753"/>
              <a:ext cx="608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2" name="Group 551"/>
          <p:cNvGrpSpPr/>
          <p:nvPr/>
        </p:nvGrpSpPr>
        <p:grpSpPr>
          <a:xfrm>
            <a:off x="5397609" y="2771000"/>
            <a:ext cx="393591" cy="277000"/>
            <a:chOff x="1120462" y="152400"/>
            <a:chExt cx="393591" cy="277000"/>
          </a:xfrm>
        </p:grpSpPr>
        <p:sp>
          <p:nvSpPr>
            <p:cNvPr id="553" name="Oval 552"/>
            <p:cNvSpPr/>
            <p:nvPr/>
          </p:nvSpPr>
          <p:spPr>
            <a:xfrm>
              <a:off x="1211588" y="152400"/>
              <a:ext cx="266792" cy="27432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TextBox 553"/>
            <p:cNvSpPr txBox="1"/>
            <p:nvPr/>
          </p:nvSpPr>
          <p:spPr>
            <a:xfrm>
              <a:off x="1120462" y="152401"/>
              <a:ext cx="393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GV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5" name="Group 554"/>
          <p:cNvGrpSpPr/>
          <p:nvPr/>
        </p:nvGrpSpPr>
        <p:grpSpPr>
          <a:xfrm>
            <a:off x="1828800" y="3352800"/>
            <a:ext cx="608816" cy="251315"/>
            <a:chOff x="11811000" y="782148"/>
            <a:chExt cx="608816" cy="251315"/>
          </a:xfrm>
        </p:grpSpPr>
        <p:sp>
          <p:nvSpPr>
            <p:cNvPr id="556" name="Oval 555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TextBox 556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8" name="Group 557"/>
          <p:cNvGrpSpPr/>
          <p:nvPr/>
        </p:nvGrpSpPr>
        <p:grpSpPr>
          <a:xfrm>
            <a:off x="4496584" y="2819400"/>
            <a:ext cx="608816" cy="251315"/>
            <a:chOff x="11811000" y="782148"/>
            <a:chExt cx="608816" cy="251315"/>
          </a:xfrm>
        </p:grpSpPr>
        <p:sp>
          <p:nvSpPr>
            <p:cNvPr id="559" name="Oval 558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TextBox 559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1" name="Group 560"/>
          <p:cNvGrpSpPr/>
          <p:nvPr/>
        </p:nvGrpSpPr>
        <p:grpSpPr>
          <a:xfrm>
            <a:off x="10440184" y="2819400"/>
            <a:ext cx="608816" cy="251315"/>
            <a:chOff x="11811000" y="782148"/>
            <a:chExt cx="608816" cy="251315"/>
          </a:xfrm>
        </p:grpSpPr>
        <p:sp>
          <p:nvSpPr>
            <p:cNvPr id="562" name="Oval 561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TextBox 562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4" name="Group 563"/>
          <p:cNvGrpSpPr/>
          <p:nvPr/>
        </p:nvGrpSpPr>
        <p:grpSpPr>
          <a:xfrm>
            <a:off x="12877800" y="3711085"/>
            <a:ext cx="608816" cy="251315"/>
            <a:chOff x="11811000" y="782148"/>
            <a:chExt cx="608816" cy="251315"/>
          </a:xfrm>
        </p:grpSpPr>
        <p:sp>
          <p:nvSpPr>
            <p:cNvPr id="565" name="Oval 564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TextBox 565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7" name="Group 566"/>
          <p:cNvGrpSpPr/>
          <p:nvPr/>
        </p:nvGrpSpPr>
        <p:grpSpPr>
          <a:xfrm>
            <a:off x="4267200" y="2187085"/>
            <a:ext cx="608816" cy="251315"/>
            <a:chOff x="11811000" y="782148"/>
            <a:chExt cx="608816" cy="251315"/>
          </a:xfrm>
        </p:grpSpPr>
        <p:sp>
          <p:nvSpPr>
            <p:cNvPr id="568" name="Oval 567"/>
            <p:cNvSpPr/>
            <p:nvPr/>
          </p:nvSpPr>
          <p:spPr>
            <a:xfrm>
              <a:off x="12003699" y="803031"/>
              <a:ext cx="231164" cy="23043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TextBox 568"/>
            <p:cNvSpPr txBox="1"/>
            <p:nvPr/>
          </p:nvSpPr>
          <p:spPr>
            <a:xfrm>
              <a:off x="11811000" y="782148"/>
              <a:ext cx="6088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</a:rPr>
                <a:t>C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368759" y="5514201"/>
            <a:ext cx="1251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FFAG BPMs (108)</a:t>
            </a:r>
            <a:endParaRPr lang="en-US" sz="1200" dirty="0"/>
          </a:p>
        </p:txBody>
      </p:sp>
      <p:sp>
        <p:nvSpPr>
          <p:cNvPr id="522" name="TextBox 521"/>
          <p:cNvSpPr txBox="1"/>
          <p:nvPr/>
        </p:nvSpPr>
        <p:spPr>
          <a:xfrm>
            <a:off x="6368759" y="5742801"/>
            <a:ext cx="1804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FFAG </a:t>
            </a:r>
            <a:r>
              <a:rPr lang="en-US" sz="1200" dirty="0" err="1" smtClean="0"/>
              <a:t>Instr</a:t>
            </a:r>
            <a:r>
              <a:rPr lang="en-US" sz="1200" dirty="0" smtClean="0"/>
              <a:t> Ports (46)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809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32674</TotalTime>
  <Words>269</Words>
  <Application>Microsoft Macintosh PowerPoint</Application>
  <PresentationFormat>Custom</PresentationFormat>
  <Paragraphs>159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Yulin Li</dc:creator>
  <cp:lastModifiedBy>Rob Michnoff</cp:lastModifiedBy>
  <cp:revision>38</cp:revision>
  <cp:lastPrinted>2017-03-02T19:22:11Z</cp:lastPrinted>
  <dcterms:created xsi:type="dcterms:W3CDTF">2016-11-30T21:02:03Z</dcterms:created>
  <dcterms:modified xsi:type="dcterms:W3CDTF">2017-03-28T18:41:28Z</dcterms:modified>
</cp:coreProperties>
</file>