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73" r:id="rId6"/>
    <p:sldId id="272" r:id="rId7"/>
    <p:sldId id="262" r:id="rId8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A0F4FEC4-778F-44F2-8544-DC13E719172E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822544C-B1AF-4409-B76D-592AFBE8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E9B3-0E54-48D0-A196-DC3EACF67D61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B7EE-EB68-4AE3-B26C-111C4D26DB57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E177-94BB-437F-8B7A-D1F11721DBCE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B98-BD26-4255-841A-CABF37C28EAC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9CF5-3BBF-47E1-9AD2-536703CB12AE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FF9C-2A84-492B-A309-3A61572DA1EF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7C55-CF2F-40C0-BDAE-C558B43D7FCA}" type="datetime1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8272-449A-4236-9CE0-2DEB07122E38}" type="datetime1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630E-6B6F-47DE-A583-5FB1A9C29E9F}" type="datetime1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890-1457-49D6-A992-CE5A98198B2C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A67-30C1-4975-A04C-423B0354C554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1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C854-D823-4B52-812F-67004CED9AC6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C6F8-7A14-4F82-93CC-E6768D541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200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TO THE CHOICE OF FIELD IN CHICANE MAGNETS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9664" y="12687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AAM</a:t>
            </a:r>
            <a:r>
              <a:rPr lang="en-US" sz="2000" b="1" dirty="0" smtClean="0"/>
              <a:t>, October 62017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961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733"/>
            <a:ext cx="8784976" cy="6418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Allocation at </a:t>
            </a:r>
            <a:r>
              <a:rPr lang="en-US" dirty="0" err="1" smtClean="0"/>
              <a:t>CESR’s</a:t>
            </a:r>
            <a:r>
              <a:rPr lang="en-US" dirty="0" smtClean="0"/>
              <a:t> North area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884368" y="5877272"/>
            <a:ext cx="8024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56376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3560161"/>
            <a:ext cx="142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DLR</a:t>
            </a:r>
            <a:r>
              <a:rPr lang="en-US" sz="1600" dirty="0" smtClean="0"/>
              <a:t> courtesy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02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41040"/>
            <a:ext cx="2133600" cy="365125"/>
          </a:xfrm>
        </p:spPr>
        <p:txBody>
          <a:bodyPr/>
          <a:lstStyle/>
          <a:p>
            <a:fld id="{D1C3C6F8-7A14-4F82-93CC-E6768D54132C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0007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Existing magnets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948862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199"/>
            <a:ext cx="9144000" cy="45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764"/>
            <a:ext cx="9144000" cy="4430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6206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Magnets could modified with minimal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732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variants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98701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Quadrupole lens fits in 30 cm space between magnets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7020272" y="5301208"/>
            <a:ext cx="936104" cy="87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2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815805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END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6F8-7A14-4F82-93CC-E6768D541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47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 THE CHOICE OF FIELD IN CHICANE MAGNETS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METER</dc:title>
  <dc:creator>Alexander A. Mikhailichenko</dc:creator>
  <cp:lastModifiedBy>David Rubin</cp:lastModifiedBy>
  <cp:revision>50</cp:revision>
  <cp:lastPrinted>2017-08-08T15:32:56Z</cp:lastPrinted>
  <dcterms:created xsi:type="dcterms:W3CDTF">2017-08-08T14:47:00Z</dcterms:created>
  <dcterms:modified xsi:type="dcterms:W3CDTF">2017-10-05T23:27:40Z</dcterms:modified>
</cp:coreProperties>
</file>